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  <p:sldId id="262" r:id="rId7"/>
    <p:sldId id="263" r:id="rId8"/>
    <p:sldId id="260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13/03/2012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13/03/2012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13/03/2012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13/03/2012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13/03/2012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13/03/2012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13/03/2012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13/03/2012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13/03/2012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13/03/2012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E722-39A7-402B-98B4-957A3363FC40}" type="datetimeFigureOut">
              <a:rPr lang="fr-FR" smtClean="0"/>
              <a:pPr/>
              <a:t>13/03/2012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4E722-39A7-402B-98B4-957A3363FC40}" type="datetimeFigureOut">
              <a:rPr lang="fr-FR" smtClean="0"/>
              <a:pPr/>
              <a:t>13/03/2012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34A96-0B8D-44C5-859C-8905A7A599B8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//upload.wikimedia.org/wikipedia/commons/0/04/Alfred_Sisley_001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//upload.wikimedia.org/wikipedia/commons/4/4b/Camille_Pissarro_007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//upload.wikimedia.org/wikipedia/commons/7/74/Guggenheim_museum_exterior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iki/File:Museo_del_Prado_(Madrid)_04.jpg" TargetMode="External"/><Relationship Id="rId5" Type="http://schemas.openxmlformats.org/officeDocument/2006/relationships/image" Target="../media/image14.jpeg"/><Relationship Id="rId4" Type="http://schemas.openxmlformats.org/officeDocument/2006/relationships/hyperlink" Target="//upload.wikimedia.org/wikipedia/commons/7/7c/Mus%C3%A9e_d'Orsay_Clock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Berthe_Morisot,_Le_berceau_(The_Cradle),_1872.jpg" TargetMode="External"/><Relationship Id="rId2" Type="http://schemas.openxmlformats.org/officeDocument/2006/relationships/hyperlink" Target="http://www.oir.ucf.edu/wm/paint/glo/impressionism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9939" name="Picture 3" descr="seur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38200" y="0"/>
            <a:ext cx="10363200" cy="6975475"/>
          </a:xfrm>
          <a:prstGeom prst="rect">
            <a:avLst/>
          </a:prstGeom>
          <a:noFill/>
        </p:spPr>
      </p:pic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1524000" y="609600"/>
            <a:ext cx="6324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An Overview of  Impressionism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1" name="Picture 3" descr="ombrel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2613" y="0"/>
            <a:ext cx="4751387" cy="6781800"/>
          </a:xfrm>
          <a:prstGeom prst="rect">
            <a:avLst/>
          </a:prstGeom>
          <a:noFill/>
        </p:spPr>
      </p:pic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381000" y="228600"/>
            <a:ext cx="3276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Claude Monet , 1875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Woman with a Parasol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214746" y="2791691"/>
            <a:ext cx="40386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Capture the moment !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Impressionists capture a moment in time and paint their “impression” of that moment.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Notice the wide brush strokes of color. Notice all the colors and reflections in the woman’s white dress.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File:Alfred Sisley 0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990600"/>
            <a:ext cx="7848600" cy="48006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0" y="5946017"/>
            <a:ext cx="891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Impressionists showed changes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in the lighting</a:t>
            </a:r>
          </a:p>
          <a:p>
            <a:pPr algn="ctr"/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and in weather conditions.</a:t>
            </a:r>
            <a:endParaRPr lang="fr-FR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295400" y="381000"/>
            <a:ext cx="662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Alfred Sisley, 1870  -  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Vue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du Canal Saint-Martin 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50000"/>
              </a:spcBef>
              <a:spcAft>
                <a:spcPct val="0"/>
              </a:spcAft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4876800"/>
            <a:ext cx="86106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Impressionist artist was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 radical for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time that the artwork was banned from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display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the traditional gallery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called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le salon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endParaRPr lang="en-US" dirty="0" smtClean="0"/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a result, the impressionists began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their own gallery called the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Salon de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Refusés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(Salon for the refused.)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File:Camille Pissarro 00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85800"/>
            <a:ext cx="8382000" cy="4114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3000" y="228600"/>
            <a:ext cx="68375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Camille Pissarro, 1897     -    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Boulevard Montmartre</a:t>
            </a:r>
            <a:endParaRPr lang="fr-FR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52400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Impressionist artists have since gained acceptance and popularity and opened the doors for many creative modern artistic styles. 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File:Guggenheim museum exterio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19200"/>
            <a:ext cx="3810000" cy="2438400"/>
          </a:xfrm>
          <a:prstGeom prst="rect">
            <a:avLst/>
          </a:prstGeom>
          <a:noFill/>
        </p:spPr>
      </p:pic>
      <p:pic>
        <p:nvPicPr>
          <p:cNvPr id="26628" name="Picture 4" descr="File:Musée d'Orsay Clock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1828800"/>
            <a:ext cx="3886200" cy="2819400"/>
          </a:xfrm>
          <a:prstGeom prst="rect">
            <a:avLst/>
          </a:prstGeom>
          <a:noFill/>
        </p:spPr>
      </p:pic>
      <p:pic>
        <p:nvPicPr>
          <p:cNvPr id="26630" name="Picture 6" descr="http://upload.wikimedia.org/wikipedia/commons/thumb/3/32/Museo_del_Prado_%28Madrid%29_04.jpg/250px-Museo_del_Prado_%28Madrid%29_04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71600" y="4038600"/>
            <a:ext cx="3612884" cy="2438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3657600"/>
            <a:ext cx="3871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Guggenheim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Museum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, New York, USA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9800" y="1524000"/>
            <a:ext cx="2907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Musée d’Orsay, Paris, France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6488668"/>
            <a:ext cx="3189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Museo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del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Prado, Madrid, Spain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81000"/>
            <a:ext cx="3733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n-US" sz="2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lvl="0" algn="ctr"/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Impressionism</a:t>
            </a:r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impressionist style of painting is characterized chiefly by concentration on the general impression produced by a scene or object and the use of unmixed primary colors and small strokes to simulate actual reflected light.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upload.wikimedia.org/wikipedia/commons/thumb/4/42/Berthe_Morisot%2C_Le_berceau_%28The_Cradle%29%2C_1872.jpg/170px-Berthe_Morisot%2C_Le_berceau_%28The_Cradle%29%2C_187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304801"/>
            <a:ext cx="4953000" cy="5334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24400" y="5791200"/>
            <a:ext cx="32039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Berthe Morisot, 1872</a:t>
            </a:r>
          </a:p>
          <a:p>
            <a:pPr algn="ctr"/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La Berceuse</a:t>
            </a:r>
            <a:endParaRPr lang="fr-FR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6866" name="Picture 2" descr="seur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71600" y="0"/>
            <a:ext cx="10744200" cy="8374063"/>
          </a:xfrm>
          <a:prstGeom prst="rect">
            <a:avLst/>
          </a:prstGeom>
          <a:noFill/>
        </p:spPr>
      </p:pic>
      <p:sp>
        <p:nvSpPr>
          <p:cNvPr id="36865" name="Text Box 1"/>
          <p:cNvSpPr txBox="1">
            <a:spLocks noChangeArrowheads="1"/>
          </p:cNvSpPr>
          <p:nvPr/>
        </p:nvSpPr>
        <p:spPr bwMode="auto">
          <a:xfrm>
            <a:off x="0" y="304800"/>
            <a:ext cx="8839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 artistic movem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ent of impressionism began in the 1860’s in Paris, France.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Picture 3" descr="napoleon-stud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28600"/>
            <a:ext cx="3643313" cy="6172200"/>
          </a:xfrm>
          <a:prstGeom prst="rect">
            <a:avLst/>
          </a:prstGeom>
          <a:noFill/>
        </p:spPr>
      </p:pic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838200" y="53340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Jacques-Louis David, 1812</a:t>
            </a: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Napoleon in His Study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228600" y="228600"/>
            <a:ext cx="4648200" cy="349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Before Impressionism, artists painted portraits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and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historical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or religious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scenes.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They were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commissioned by wealthy families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or by the church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They were paid to paint very realistic portraits or scenes,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most often in subdued colors.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3" name="Picture 3" descr="man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447800"/>
            <a:ext cx="6477000" cy="4972050"/>
          </a:xfrm>
          <a:prstGeom prst="rect">
            <a:avLst/>
          </a:prstGeom>
          <a:noFill/>
        </p:spPr>
      </p:pic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886200" y="304800"/>
            <a:ext cx="32766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Edouard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Manet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1873</a:t>
            </a: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On the Beach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1" name="Text Box 1"/>
          <p:cNvSpPr txBox="1">
            <a:spLocks noChangeArrowheads="1"/>
          </p:cNvSpPr>
          <p:nvPr/>
        </p:nvSpPr>
        <p:spPr bwMode="auto">
          <a:xfrm>
            <a:off x="0" y="1524000"/>
            <a:ext cx="2286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 Impressionist painters painted whatever they wanted to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of it. and they did so for the enjoyment.</a:t>
            </a: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Art became accessible to the common people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3" descr="mon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066800"/>
            <a:ext cx="7239000" cy="4673600"/>
          </a:xfrm>
          <a:prstGeom prst="rect">
            <a:avLst/>
          </a:prstGeom>
          <a:noFill/>
        </p:spPr>
      </p:pic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2667000" y="5842337"/>
            <a:ext cx="4114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Claude Monet, 1903</a:t>
            </a: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Water Lilies (The Clouds)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228600" y="304800"/>
            <a:ext cx="861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Impressionist painters went outside and painted beautiful landscapes.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 descr="orna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600"/>
            <a:ext cx="8077200" cy="3657600"/>
          </a:xfrm>
          <a:prstGeom prst="rect">
            <a:avLst/>
          </a:prstGeom>
          <a:noFill/>
        </p:spPr>
      </p:pic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2667000" y="5562600"/>
            <a:ext cx="4038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Gustave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Courbet, 1849-1850</a:t>
            </a: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 Burial at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Ornans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09" name="Text Box 1"/>
          <p:cNvSpPr txBox="1">
            <a:spLocks noChangeArrowheads="1"/>
          </p:cNvSpPr>
          <p:nvPr/>
        </p:nvSpPr>
        <p:spPr bwMode="auto">
          <a:xfrm>
            <a:off x="838200" y="533400"/>
            <a:ext cx="7543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Artists were no longer limited to formal portraits,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nobility or religious themes, like this one.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 descr="deg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241425"/>
            <a:ext cx="6988175" cy="4397375"/>
          </a:xfrm>
          <a:prstGeom prst="rect">
            <a:avLst/>
          </a:prstGeom>
          <a:noFill/>
        </p:spPr>
      </p:pic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3048000" y="5715000"/>
            <a:ext cx="36576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Edgar D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egas, 1872</a:t>
            </a:r>
          </a:p>
          <a:p>
            <a:pPr marL="457200" lvl="0" indent="-45720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Dance Class at the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Opéra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85" name="Text Box 1"/>
          <p:cNvSpPr txBox="1">
            <a:spLocks noChangeArrowheads="1"/>
          </p:cNvSpPr>
          <p:nvPr/>
        </p:nvSpPr>
        <p:spPr bwMode="auto">
          <a:xfrm>
            <a:off x="914400" y="0"/>
            <a:ext cx="7391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 people in paintings were now everyday people doing everyday things. These were not famous or rich people posing. They were ordinary girls at a ballet class.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3" descr="father-14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762000"/>
            <a:ext cx="4527550" cy="5638800"/>
          </a:xfrm>
          <a:prstGeom prst="rect">
            <a:avLst/>
          </a:prstGeom>
          <a:noFill/>
        </p:spPr>
      </p:pic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381000" y="5334000"/>
            <a:ext cx="3810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Dürer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Albrecht, 1490</a:t>
            </a: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Portrait of the Artist's Father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457200" y="1524000"/>
            <a:ext cx="3505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Before Impressionism, artists used indoor lighting with subdued tones of yellows and browns.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5" name="Picture 3" descr="waterc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28600"/>
            <a:ext cx="4594225" cy="6248400"/>
          </a:xfrm>
          <a:prstGeom prst="rect">
            <a:avLst/>
          </a:prstGeom>
          <a:noFill/>
        </p:spPr>
      </p:pic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228600" y="4953000"/>
            <a:ext cx="3733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Pierre-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Auguste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Renoir, 1876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 Girl With a Watering Can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393" name="Text Box 1"/>
          <p:cNvSpPr txBox="1">
            <a:spLocks noChangeArrowheads="1"/>
          </p:cNvSpPr>
          <p:nvPr/>
        </p:nvSpPr>
        <p:spPr bwMode="auto">
          <a:xfrm>
            <a:off x="228600" y="533400"/>
            <a:ext cx="3581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 Impressionist artists painted their subjects outdoors.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They included many bright colors and reflections in their clothing and in their skin tones.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451</Words>
  <Application>Microsoft Office PowerPoint</Application>
  <PresentationFormat>On-screen Show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</dc:creator>
  <cp:lastModifiedBy>Wendy</cp:lastModifiedBy>
  <cp:revision>35</cp:revision>
  <dcterms:created xsi:type="dcterms:W3CDTF">2012-03-12T03:59:42Z</dcterms:created>
  <dcterms:modified xsi:type="dcterms:W3CDTF">2012-03-13T04:20:19Z</dcterms:modified>
</cp:coreProperties>
</file>